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42790068cc24e69" /><Relationship Type="http://schemas.openxmlformats.org/officeDocument/2006/relationships/extended-properties" Target="/docProps/app.xml" Id="R3185f154a0b44928" /><Relationship Type="http://schemas.openxmlformats.org/officeDocument/2006/relationships/officeDocument" Target="/ppt/presentation.xml" Id="R75b2ba93e13649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19b5c0e2874919"/>
  </p:sldMasterIdLst>
  <p:notesMasterIdLst>
    <p:notesMasterId xmlns:r="http://schemas.openxmlformats.org/officeDocument/2006/relationships" r:id="R3efaf842adb045af"/>
  </p:notesMasterIdLst>
  <p:sldIdLst>
    <p:sldId xmlns:r="http://schemas.openxmlformats.org/officeDocument/2006/relationships" id="256" r:id="R76b13abada674fcc"/>
    <p:sldId xmlns:r="http://schemas.openxmlformats.org/officeDocument/2006/relationships" id="257" r:id="R448167d3efd64060"/>
    <p:sldId xmlns:r="http://schemas.openxmlformats.org/officeDocument/2006/relationships" id="258" r:id="R9691b76a807241d7"/>
    <p:sldId xmlns:r="http://schemas.openxmlformats.org/officeDocument/2006/relationships" id="259" r:id="Rc304eb020f424e36"/>
    <p:sldId xmlns:r="http://schemas.openxmlformats.org/officeDocument/2006/relationships" id="260" r:id="Rb1467333b37340e8"/>
    <p:sldId xmlns:r="http://schemas.openxmlformats.org/officeDocument/2006/relationships" id="261" r:id="R5bbbbdd1b082468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77b4e08f66448ac" /><Relationship Type="http://schemas.openxmlformats.org/officeDocument/2006/relationships/slideMaster" Target="/ppt/slideMasters/slideMaster1.xml" Id="R2a19b5c0e2874919" /><Relationship Type="http://schemas.openxmlformats.org/officeDocument/2006/relationships/notesMaster" Target="/ppt/notesMasters/notesMaster1.xml" Id="R3efaf842adb045af" /><Relationship Type="http://schemas.openxmlformats.org/officeDocument/2006/relationships/presProps" Target="/ppt/presProps.xml" Id="R15c845b3faeb480b" /><Relationship Type="http://schemas.openxmlformats.org/officeDocument/2006/relationships/tableStyles" Target="/ppt/tableStyles.xml" Id="Rded55d1ac6ee4c02" /><Relationship Type="http://schemas.openxmlformats.org/officeDocument/2006/relationships/slide" Target="/ppt/slides/slide1.xml" Id="R76b13abada674fcc" /><Relationship Type="http://schemas.openxmlformats.org/officeDocument/2006/relationships/slide" Target="/ppt/slides/slide2.xml" Id="R448167d3efd64060" /><Relationship Type="http://schemas.openxmlformats.org/officeDocument/2006/relationships/slide" Target="/ppt/slides/slide3.xml" Id="R9691b76a807241d7" /><Relationship Type="http://schemas.openxmlformats.org/officeDocument/2006/relationships/slide" Target="/ppt/slides/slide4.xml" Id="Rc304eb020f424e36" /><Relationship Type="http://schemas.openxmlformats.org/officeDocument/2006/relationships/slide" Target="/ppt/slides/slide5.xml" Id="Rb1467333b37340e8" /><Relationship Type="http://schemas.openxmlformats.org/officeDocument/2006/relationships/slide" Target="/ppt/slides/slide6.xml" Id="R5bbbbdd1b08246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370ec080a64b8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3c5c28f58949c0" /><Relationship Type="http://schemas.openxmlformats.org/officeDocument/2006/relationships/notesMaster" Target="/ppt/notesMasters/notesMaster1.xml" Id="R4f0f010320af489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df8b8019aad480d" /><Relationship Type="http://schemas.openxmlformats.org/officeDocument/2006/relationships/notesMaster" Target="/ppt/notesMasters/notesMaster1.xml" Id="R026eee7f95c04af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7d288e9a42449bd" /><Relationship Type="http://schemas.openxmlformats.org/officeDocument/2006/relationships/notesMaster" Target="/ppt/notesMasters/notesMaster1.xml" Id="R15e2b0ad13fc484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39b45787824ce3" /><Relationship Type="http://schemas.openxmlformats.org/officeDocument/2006/relationships/notesMaster" Target="/ppt/notesMasters/notesMaster1.xml" Id="Re9fb31b640ba465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55e631c1a164f4a" /><Relationship Type="http://schemas.openxmlformats.org/officeDocument/2006/relationships/notesMaster" Target="/ppt/notesMasters/notesMaster1.xml" Id="R616262d09bff42f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e3b3f8e40e64645" /><Relationship Type="http://schemas.openxmlformats.org/officeDocument/2006/relationships/notesMaster" Target="/ppt/notesMasters/notesMaster1.xml" Id="Rb7e582057a9a4b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Πηγή εικόνων: βίντεο που παραχώρησε ο πελάτης. Διαφάνεια 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Πηγή εικόνων: βίντεο που παραχώρησε ο πελάτης. Διαφάνεια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Πηγή εικόνων: βίντεο που παραχώρησε ο πελάτης. Διαφάνεια 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Πηγή εικόνων: βίντεο που παραχώρησε ο πελάτης. Διαφάνεια 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Πηγή εικόνων: βίντεο που παραχώρησε ο πελάτης. Διαφάνεια 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Πηγή εικόνων: βίντεο που παραχώρησε ο πελάτης. Διαφάνεια 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f91260ccf74c5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e82e47db764714" /><Relationship Type="http://schemas.openxmlformats.org/officeDocument/2006/relationships/slideLayout" Target="/ppt/slideLayouts/slideLayout1.xml" Id="R9294e726aad743a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94e726aad743a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f9d471b2ac4e24" /><Relationship Type="http://schemas.openxmlformats.org/officeDocument/2006/relationships/image" Target="/ppt/media/image.jpeg" Id="R1d0cf108d8154957" /><Relationship Type="http://schemas.openxmlformats.org/officeDocument/2006/relationships/notesSlide" Target="/ppt/notesSlides/notesSlide1.xml" Id="Rcb2d8a3f66f1450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721382e3ab40d0" /><Relationship Type="http://schemas.openxmlformats.org/officeDocument/2006/relationships/image" Target="/ppt/media/image2.jpeg" Id="Rbdda3be699bd409d" /><Relationship Type="http://schemas.openxmlformats.org/officeDocument/2006/relationships/notesSlide" Target="/ppt/notesSlides/notesSlide2.xml" Id="Rec92333fa10c474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56ad3fa75341c6" /><Relationship Type="http://schemas.openxmlformats.org/officeDocument/2006/relationships/image" Target="/ppt/media/image3.jpeg" Id="R6844722cd42e47d4" /><Relationship Type="http://schemas.openxmlformats.org/officeDocument/2006/relationships/notesSlide" Target="/ppt/notesSlides/notesSlide3.xml" Id="R6554610471f8497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101d1252af44ad" /><Relationship Type="http://schemas.openxmlformats.org/officeDocument/2006/relationships/image" Target="/ppt/media/image4.jpeg" Id="Re51e06260f3a4db9" /><Relationship Type="http://schemas.openxmlformats.org/officeDocument/2006/relationships/image" Target="/ppt/media/image5.jpeg" Id="Rbc89c7329d6242a7" /><Relationship Type="http://schemas.openxmlformats.org/officeDocument/2006/relationships/notesSlide" Target="/ppt/notesSlides/notesSlide4.xml" Id="R2efc58d8cfcc452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aab73ce62845ba" /><Relationship Type="http://schemas.openxmlformats.org/officeDocument/2006/relationships/notesSlide" Target="/ppt/notesSlides/notesSlide5.xml" Id="R48b85cbd308e41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c0059ae7684471" /><Relationship Type="http://schemas.openxmlformats.org/officeDocument/2006/relationships/image" Target="/ppt/media/image6.jpeg" Id="R50d3b080c24947a8" /><Relationship Type="http://schemas.openxmlformats.org/officeDocument/2006/relationships/notesSlide" Target="/ppt/notesSlides/notesSlide6.xml" Id="Rf303cbd30b9940c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3B6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0cf108d8154957"/>
          <a:srcRect xmlns:a="http://schemas.openxmlformats.org/drawingml/2006/main" l="0" t="9970" r="0" b="997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72350" y="0"/>
            <a:ext cx="4819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AF4A62-081E-457C-BA39-6CFAC1C9C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0"/>
            <a:ext cx="533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3B67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4156EF-C5AA-47C7-8EA1-3A360B53D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000"/>
            <a:ext cx="4476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ΔΕΛΦΙΝΙ ΤΟΥ ΑΙΓΑΙΟΥ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FE81FE-CDE9-41DD-897B-5E91213DE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BCEBFA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BCEBFA"/>
                </a:solidFill>
                <a:latin typeface="DejaVu Sans"/>
                <a:ea typeface="DejaVu Sans"/>
                <a:cs typeface="DejaVu Sans"/>
              </a:rPr>
              <a:t>ΜΟΝΟΠΡΟΣΩΠΗ ΙΚΕ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D047D0-9779-47BE-A5C9-454A9C617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95450"/>
            <a:ext cx="62103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ΠΡΟΚΑΤΑΣΚΕΥΑΣΜΕΝΗ</a:t>
            </a:r>
          </a:p>
          <a:p xmlns:a="http://schemas.openxmlformats.org/drawingml/2006/main">
            <a:pPr>
              <a:buNone/>
              <a:def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ΟΙΚΙΣΤΙΚΗ ΜΟΝΑΔΑ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B3F554-49CA-4C3D-B88A-B44C75E6E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52800"/>
            <a:ext cx="4095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39B7D8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39B7D8"/>
                </a:solidFill>
                <a:latin typeface="DejaVu Sans"/>
                <a:ea typeface="DejaVu Sans"/>
                <a:cs typeface="DejaVu Sans"/>
              </a:rPr>
              <a:t>18 τ.μ.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21CF5E-EB69-446C-8511-B25AFF7B4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514850"/>
            <a:ext cx="571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DCEFF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DCEFF7"/>
                </a:solidFill>
                <a:latin typeface="DejaVu Sans"/>
                <a:ea typeface="DejaVu Sans"/>
                <a:cs typeface="DejaVu Sans"/>
              </a:rPr>
              <a:t>Σύγχρονος, ολοκληρωμένος χώρος με υπνοδωμάτιο και ιδιωτικό μπάνιο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724909-A02A-446B-B6AC-7790BB466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772150"/>
            <a:ext cx="3381375" cy="400050"/>
          </a:xfrm>
          <a:prstGeom xmlns:a="http://schemas.openxmlformats.org/drawingml/2006/main" prst="roundRect">
            <a:avLst>
              <a:gd name="adj" fmla="val 38095"/>
            </a:avLst>
          </a:prstGeom>
          <a:solidFill xmlns:a="http://schemas.openxmlformats.org/drawingml/2006/main">
            <a:srgbClr val="39B7D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5125AB-DB3D-4D48-8653-C189FDC37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19775"/>
            <a:ext cx="31146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073B6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73B67"/>
                </a:solidFill>
                <a:latin typeface="DejaVu Sans"/>
                <a:ea typeface="DejaVu Sans"/>
                <a:cs typeface="DejaVu Sans"/>
              </a:rPr>
              <a:t>ΕΤΟΙΜΗ ΛΥΣΗ ΚΑΤΟΙΚΗΣΗΣ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48ACCB-C11A-4265-A41C-0646D6004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11010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9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E4C613-B6AC-4E06-B05B-F0D9C7358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86525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D9EDF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D9EDF5"/>
                </a:solidFill>
                <a:latin typeface="DejaVu Sans"/>
                <a:ea typeface="DejaVu Sans"/>
                <a:cs typeface="DejaVu Sans"/>
              </a:rPr>
              <a:t>www.aegeadolphin.gr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12F573-AD03-445A-B5E4-31D9EE43B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D9EDF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9EDF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967163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E1A89D-7C74-4B0E-B700-C1B8ADCD5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000"/>
            <a:ext cx="4476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73B6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73B67"/>
                </a:solidFill>
                <a:latin typeface="DejaVu Sans"/>
                <a:ea typeface="DejaVu Sans"/>
                <a:cs typeface="DejaVu Sans"/>
              </a:rPr>
              <a:t>ΔΕΛΦΙΝΙ ΤΟΥ ΑΙΓΑΙΟΥ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579640-B638-4ED5-BF7C-623A5F6B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ΜΟΝΟΠΡΟΣΩΠΗ ΙΚΕ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91E5F8-8633-4540-963F-88188B2B2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43000"/>
            <a:ext cx="571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073B67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73B67"/>
                </a:solidFill>
                <a:latin typeface="DejaVu Sans"/>
                <a:ea typeface="DejaVu Sans"/>
                <a:cs typeface="DejaVu Sans"/>
              </a:rPr>
              <a:t>Αξιοποίηση χώρου 18 τ.μ.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BCEE06-D2AE-4F16-BC70-23AE690D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90700"/>
            <a:ext cx="49053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Η διάταξη συνδυάζει χώρο ύπνου, φυσικό φωτισμό και άμεση σύνδεση με το εξωτερικό.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A8DD55-D5FD-472E-9DD4-52F905946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90850"/>
            <a:ext cx="66675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B7D8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FCBD11-8377-412E-9DBA-87DE95F5D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14650"/>
            <a:ext cx="4238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2324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23247"/>
                </a:solidFill>
                <a:latin typeface="DejaVu Sans"/>
                <a:ea typeface="DejaVu Sans"/>
                <a:cs typeface="DejaVu Sans"/>
              </a:rPr>
              <a:t>Μεγάλα υαλοστάσια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BAF3B1-3744-458C-B905-CE1AA9F59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24225"/>
            <a:ext cx="4238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Ενισχύουν το φυσικό φως και τη θέα.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208286-C57B-4AF2-962F-E3B9B37C0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43350"/>
            <a:ext cx="4238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2324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23247"/>
                </a:solidFill>
                <a:latin typeface="DejaVu Sans"/>
                <a:ea typeface="DejaVu Sans"/>
                <a:cs typeface="DejaVu Sans"/>
              </a:rPr>
              <a:t>Φεγγίτης οροφής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896497-597F-487E-841F-7863856DF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52925"/>
            <a:ext cx="4238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Προσφέρει φωτεινότητα και αίσθηση μεγαλύτερου χώρου.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da3be699bd409d"/>
          <a:srcRect xmlns:a="http://schemas.openxmlformats.org/drawingml/2006/main" l="0" t="23620" r="0" b="236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819150"/>
            <a:ext cx="5505450" cy="5162550"/>
          </a:xfrm>
          <a:prstGeom xmlns:a="http://schemas.openxmlformats.org/drawingml/2006/main" prst="roundRect">
            <a:avLst>
              <a:gd name="adj" fmla="val 2952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B64438-2789-4236-AA4E-F3ED4548F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11010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E4E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FD074A-416B-4B2C-BE03-8694DBA71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86525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www.aegeadolphin.gr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B26392-56FA-4DF9-962A-7A30C1750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140825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A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44722cd42e47d4"/>
          <a:srcRect xmlns:a="http://schemas.openxmlformats.org/drawingml/2006/main" l="0" t="17379" r="0" b="1737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" y="781050"/>
            <a:ext cx="4476750" cy="5191125"/>
          </a:xfrm>
          <a:prstGeom xmlns:a="http://schemas.openxmlformats.org/drawingml/2006/main" prst="roundRect">
            <a:avLst>
              <a:gd name="adj" fmla="val 3404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93CF13-0B4E-491F-B972-EC3A56A94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066800"/>
            <a:ext cx="533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073B67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73B67"/>
                </a:solidFill>
                <a:latin typeface="DejaVu Sans"/>
                <a:ea typeface="DejaVu Sans"/>
                <a:cs typeface="DejaVu Sans"/>
              </a:rPr>
              <a:t>Σύγχρονο εσωτερικό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266ADB-C391-4DBA-ABB5-62E5E05AC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33550"/>
            <a:ext cx="533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Καθαρή γραμμή σχεδιασμού και οργανωμένη κυκλοφορία μέσα σε περιορισμένο εμβαδό.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73FA02-3130-456D-93E0-769A57EB3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086100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2324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23247"/>
                </a:solidFill>
                <a:latin typeface="DejaVu Sans"/>
                <a:ea typeface="DejaVu Sans"/>
                <a:cs typeface="DejaVu Sans"/>
              </a:rPr>
              <a:t>Χώρος ύπνου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0B841F-916C-4C85-873B-6D69F967F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495675"/>
            <a:ext cx="485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Κατάλληλος για καθημερινή χρήση ή φιλοξενία.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4918E7-706B-402B-ABBC-C53A255D7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438650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2324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23247"/>
                </a:solidFill>
                <a:latin typeface="DejaVu Sans"/>
                <a:ea typeface="DejaVu Sans"/>
                <a:cs typeface="DejaVu Sans"/>
              </a:rPr>
              <a:t>Αυτόνομη λειτουργία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52ED89-BF2F-4BAB-857C-D857D1BBA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848225"/>
            <a:ext cx="485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Ενιαίος, ολοκληρωμένος ιδιωτικός χώρος.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8A2646-8E30-4E45-A62B-BDF1ACBA0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11010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E4E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BA5F89-B029-49F2-BB96-D86EC49E6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86525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www.aegeadolphin.gr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014D43-3026-4816-B0F5-FC8FD79EF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8283148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6D3B82-089E-42BA-ABBB-A0B6D1951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000"/>
            <a:ext cx="4476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73B6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73B67"/>
                </a:solidFill>
                <a:latin typeface="DejaVu Sans"/>
                <a:ea typeface="DejaVu Sans"/>
                <a:cs typeface="DejaVu Sans"/>
              </a:rPr>
              <a:t>ΔΕΛΦΙΝΙ ΤΟΥ ΑΙΓΑΙΟΥ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2972AB-C438-461F-BFFA-5C4D7017A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ΜΟΝΟΠΡΟΣΩΠΗ ΙΚΕ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9CBEDD-5B33-45D3-A8C0-F1486BA69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66800"/>
            <a:ext cx="457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073B67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73B67"/>
                </a:solidFill>
                <a:latin typeface="DejaVu Sans"/>
                <a:ea typeface="DejaVu Sans"/>
                <a:cs typeface="DejaVu Sans"/>
              </a:rPr>
              <a:t>Ιδιωτικό μπάνιο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C4052E-981A-454B-87DA-810C255B7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14500"/>
            <a:ext cx="4619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Η μονάδα περιλαμβάνει διαμορφωμένο χώρο υγιεινής με νιπτήρα, καθρέφτη και ξεχωριστό ντους.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5E90B6-F325-4B15-A43F-6A28DD9CF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76600"/>
            <a:ext cx="4000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B7D8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5BCE05-7991-40C8-8ECD-6A1C02C45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4330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23247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23247"/>
                </a:solidFill>
                <a:latin typeface="DejaVu Sans"/>
                <a:ea typeface="DejaVu Sans"/>
                <a:cs typeface="DejaVu Sans"/>
              </a:rPr>
              <a:t>Λειτουργική διάταξη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67C019-2B26-45F3-AD17-4A385C220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943350"/>
            <a:ext cx="4095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Σχεδιασμένη για άνετη χρήση και εύκολη συντήρηση.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1e06260f3a4db9"/>
          <a:srcRect xmlns:a="http://schemas.openxmlformats.org/drawingml/2006/main" l="0" t="2176" r="0" b="21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29250" y="971550"/>
            <a:ext cx="2857500" cy="4857750"/>
          </a:xfrm>
          <a:prstGeom xmlns:a="http://schemas.openxmlformats.org/drawingml/2006/main" prst="roundRect">
            <a:avLst>
              <a:gd name="adj" fmla="val 5333"/>
            </a:avLst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89c7329d6242a7"/>
          <a:srcRect xmlns:a="http://schemas.openxmlformats.org/drawingml/2006/main" l="0" t="5165" r="0" b="51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53450" y="971550"/>
            <a:ext cx="3048000" cy="4857750"/>
          </a:xfrm>
          <a:prstGeom xmlns:a="http://schemas.openxmlformats.org/drawingml/2006/main" prst="roundRect">
            <a:avLst>
              <a:gd name="adj" fmla="val 5000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3F7ADF-F488-4D99-B1A8-CE33A53BF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11010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E4E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87424B-B7CD-4F09-B01E-CAD7EF104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86525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www.aegeadolphin.gr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E97A1D-2098-4DD6-A31C-01EFACC2B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1664016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3B6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36056C-66FF-4E1A-A21E-65A56597D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000"/>
            <a:ext cx="4476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ΔΕΛΦΙΝΙ ΤΟΥ ΑΙΓΑΙΟΥ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CFF436-85F0-4262-8C59-647B33662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BCEBFA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BCEBFA"/>
                </a:solidFill>
                <a:latin typeface="DejaVu Sans"/>
                <a:ea typeface="DejaVu Sans"/>
                <a:cs typeface="DejaVu Sans"/>
              </a:rPr>
              <a:t>ΜΟΝΟΠΡΟΣΩΠΗ ΙΚΕ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673851-CBE1-4737-86C7-1E5F08E96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62050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Προδιαγραφές αντοχής και ασφάλειας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7607A1-865B-4908-96C5-0E49D325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09800"/>
            <a:ext cx="1714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39B7D8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39B7D8"/>
                </a:solidFill>
                <a:latin typeface="DejaVu Sans"/>
                <a:ea typeface="DejaVu Sans"/>
                <a:cs typeface="DejaVu Sans"/>
              </a:rPr>
              <a:t>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4F2371-C670-4012-9ED7-40623E0A7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2209800"/>
            <a:ext cx="400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436"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Πιστοποιήσεις 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75C499-06AF-4FE0-A298-9EC1BBFA7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2609850"/>
            <a:ext cx="7810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DCEFF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CEFF7"/>
                </a:solidFill>
                <a:latin typeface="DejaVu Sans"/>
                <a:ea typeface="DejaVu Sans"/>
                <a:cs typeface="DejaVu Sans"/>
              </a:rPr>
              <a:t>Συνοδευτικά πιστοποιητικά και τεχνικός φάκελος του κατασκευαστή.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D9E5AE-7B8C-49A0-9A5B-C02AEFE0C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14700"/>
            <a:ext cx="11010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9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CA95AF-C825-4F96-A986-C42E8F1E8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38550"/>
            <a:ext cx="5191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14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Προστασία σε παραθαλάσσιο περιβάλλον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E95CBD-DA35-45FA-A31B-BE2377CC2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95750"/>
            <a:ext cx="495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DCEFF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CEFF7"/>
                </a:solidFill>
                <a:latin typeface="DejaVu Sans"/>
                <a:ea typeface="DejaVu Sans"/>
                <a:cs typeface="DejaVu Sans"/>
              </a:rPr>
              <a:t>Προστατευτική εμποτισμένη βαφή και αντιδιαβρωτική επεξεργασία μετάλλων και αλουμινίων.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EAEBDE-D632-4F51-BA12-A13BD103B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6385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Πυρίμαχα υλικά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5938BD-3045-4F0D-9694-BFD3CA273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095750"/>
            <a:ext cx="476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DCEFF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CEFF7"/>
                </a:solidFill>
                <a:latin typeface="DejaVu Sans"/>
                <a:ea typeface="DejaVu Sans"/>
                <a:cs typeface="DejaVu Sans"/>
              </a:rPr>
              <a:t>Υλικά κατασκευής με αυξημένη προστασία από τη φωτιά, σύμφωνα με τις δηλωμένες προδιαγραφές.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7125E0-B04C-498B-8802-7F39F649E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10200"/>
            <a:ext cx="4429125" cy="438150"/>
          </a:xfrm>
          <a:prstGeom xmlns:a="http://schemas.openxmlformats.org/drawingml/2006/main" prst="roundRect">
            <a:avLst>
              <a:gd name="adj" fmla="val 39130"/>
            </a:avLst>
          </a:prstGeom>
          <a:solidFill xmlns:a="http://schemas.openxmlformats.org/drawingml/2006/main">
            <a:srgbClr val="39B7D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0DD5F6-6938-4ED5-8DC5-EE472FF04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476875"/>
            <a:ext cx="4124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73B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73B67"/>
                </a:solidFill>
                <a:latin typeface="DejaVu Sans"/>
                <a:ea typeface="DejaVu Sans"/>
                <a:cs typeface="DejaVu Sans"/>
              </a:rPr>
              <a:t>ΜΕ ΕΓΓΥΗΣΗ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3D6E15-6E16-48C2-846E-28A8AC555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11010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91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AFC42C-5C95-498C-A120-DA0B537A4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86525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D9EDF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D9EDF5"/>
                </a:solidFill>
                <a:latin typeface="DejaVu Sans"/>
                <a:ea typeface="DejaVu Sans"/>
                <a:cs typeface="DejaVu Sans"/>
              </a:rPr>
              <a:t>www.aegeadolphin.gr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BF2967-2F99-4FF0-A221-E8EDF6378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D9EDF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9EDF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8216797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A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d3b080c24947a8"/>
          <a:srcRect xmlns:a="http://schemas.openxmlformats.org/drawingml/2006/main" l="0" t="5386" r="0" b="538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3243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D046D5-69F4-4AA0-8587-98D37C752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704850"/>
            <a:ext cx="619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073B67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73B67"/>
                </a:solidFill>
                <a:latin typeface="DejaVu Sans"/>
                <a:ea typeface="DejaVu Sans"/>
                <a:cs typeface="DejaVu Sans"/>
              </a:rPr>
              <a:t>Ενδεικτικές χρήσεις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36CF42-9959-4309-87B7-463C3032A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56210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2324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23247"/>
                </a:solidFill>
                <a:latin typeface="DejaVu Sans"/>
                <a:ea typeface="DejaVu Sans"/>
                <a:cs typeface="DejaVu Sans"/>
              </a:rPr>
              <a:t>Τουριστικό κατάλυμα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1D05B9-44C7-4565-96F2-6120823C4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009775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Ξενώνας ή ανεξάρτητος χώρος φιλοξενίας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C150A5-801D-454F-A32E-EB18F45EC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676525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2324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23247"/>
                </a:solidFill>
                <a:latin typeface="DejaVu Sans"/>
                <a:ea typeface="DejaVu Sans"/>
                <a:cs typeface="DejaVu Sans"/>
              </a:rPr>
              <a:t>Κατοικία προσωπικού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F465E3-441C-4D90-A6AC-520DE944B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12420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Λύση για εποχικές ή μόνιμες ανάγκες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FE6881-D0DA-4FE8-9DD0-1D185C3AB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79095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23247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23247"/>
                </a:solidFill>
                <a:latin typeface="DejaVu Sans"/>
                <a:ea typeface="DejaVu Sans"/>
                <a:cs typeface="DejaVu Sans"/>
              </a:rPr>
              <a:t>Ιδιωτικός χώρος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80A7E6-1A86-455D-B06A-FFD7B32F9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238625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Μικρή κατοικία, γραφείο ή χώρος ανάπαυσης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9C6354-E274-4A1E-9561-E91C6AE94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029200"/>
            <a:ext cx="6210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B7D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1CEDA7-2188-4D14-9FA5-E52FC07F6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238750"/>
            <a:ext cx="628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074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73B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73B67"/>
                </a:solidFill>
                <a:latin typeface="DejaVu Sans"/>
                <a:ea typeface="DejaVu Sans"/>
                <a:cs typeface="DejaVu Sans"/>
              </a:rPr>
              <a:t>ΔΕΛΦΙΝΙ ΤΟΥ ΑΙΓΑΙΟΥ ΜΟΝΟΠΡΟΣΩΠΗ ΙΚΕ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25E4E7-1F8D-444B-AEA3-20467CC57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600700"/>
            <a:ext cx="5905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294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2324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23247"/>
                </a:solidFill>
                <a:latin typeface="DejaVu Sans"/>
                <a:ea typeface="DejaVu Sans"/>
                <a:cs typeface="DejaVu Sans"/>
              </a:rPr>
              <a:t>Ηράκλειο Κρήτης   |   694 442 5089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FDCB7A-C2B3-4383-8AD2-7E05593D5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924550"/>
            <a:ext cx="5905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294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0B5D91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5D91"/>
                </a:solidFill>
                <a:latin typeface="DejaVu Sans"/>
                <a:ea typeface="DejaVu Sans"/>
                <a:cs typeface="DejaVu Sans"/>
              </a:rPr>
              <a:t>www.aegeadolphin.gr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28A02B-B955-407B-8FE5-6DA9FD53B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6305550"/>
            <a:ext cx="657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527082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527082"/>
                </a:solidFill>
                <a:latin typeface="DejaVu Sans"/>
                <a:ea typeface="DejaVu Sans"/>
                <a:cs typeface="DejaVu Sans"/>
              </a:rPr>
              <a:t>Οι τελικές προδιαγραφές και ο εξοπλισμός επιβεβαιώνονται στην προσφορά.</a:t>
            </a:r>
          </a:p>
        </p:txBody>
      </p:sp>
    </p:spTree>
    <p:extLst>
      <p:ext uri="{BB962C8B-B14F-4D97-AF65-F5344CB8AC3E}">
        <p14:creationId xmlns:p14="http://schemas.microsoft.com/office/powerpoint/2010/main" val="4646109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2026-09-09T00:23:03.7280000Z</dcterms:created>
  <dcterms:modified xsi:type="dcterms:W3CDTF">2026-09-09T00:23:03.7280000Z</dcterms:modified>
</coreProperties>
</file>